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6" r:id="rId5"/>
    <p:sldId id="259" r:id="rId6"/>
    <p:sldId id="263" r:id="rId7"/>
    <p:sldId id="260" r:id="rId8"/>
    <p:sldId id="261" r:id="rId9"/>
    <p:sldId id="262" r:id="rId10"/>
    <p:sldId id="269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C746-BAF1-49BA-B559-1B0E64AAE568}" type="datetimeFigureOut">
              <a:rPr lang="en-IE" smtClean="0"/>
              <a:pPr/>
              <a:t>01/05/2020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0A9C-8EA0-462F-BED6-626E5534A4B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C746-BAF1-49BA-B559-1B0E64AAE568}" type="datetimeFigureOut">
              <a:rPr lang="en-IE" smtClean="0"/>
              <a:pPr/>
              <a:t>01/05/2020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0A9C-8EA0-462F-BED6-626E5534A4B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C746-BAF1-49BA-B559-1B0E64AAE568}" type="datetimeFigureOut">
              <a:rPr lang="en-IE" smtClean="0"/>
              <a:pPr/>
              <a:t>01/05/2020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0A9C-8EA0-462F-BED6-626E5534A4B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C746-BAF1-49BA-B559-1B0E64AAE568}" type="datetimeFigureOut">
              <a:rPr lang="en-IE" smtClean="0"/>
              <a:pPr/>
              <a:t>01/05/2020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0A9C-8EA0-462F-BED6-626E5534A4B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C746-BAF1-49BA-B559-1B0E64AAE568}" type="datetimeFigureOut">
              <a:rPr lang="en-IE" smtClean="0"/>
              <a:pPr/>
              <a:t>01/05/2020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0A9C-8EA0-462F-BED6-626E5534A4B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C746-BAF1-49BA-B559-1B0E64AAE568}" type="datetimeFigureOut">
              <a:rPr lang="en-IE" smtClean="0"/>
              <a:pPr/>
              <a:t>01/05/2020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0A9C-8EA0-462F-BED6-626E5534A4B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C746-BAF1-49BA-B559-1B0E64AAE568}" type="datetimeFigureOut">
              <a:rPr lang="en-IE" smtClean="0"/>
              <a:pPr/>
              <a:t>01/05/2020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0A9C-8EA0-462F-BED6-626E5534A4B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C746-BAF1-49BA-B559-1B0E64AAE568}" type="datetimeFigureOut">
              <a:rPr lang="en-IE" smtClean="0"/>
              <a:pPr/>
              <a:t>01/05/2020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0A9C-8EA0-462F-BED6-626E5534A4B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C746-BAF1-49BA-B559-1B0E64AAE568}" type="datetimeFigureOut">
              <a:rPr lang="en-IE" smtClean="0"/>
              <a:pPr/>
              <a:t>01/05/2020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0A9C-8EA0-462F-BED6-626E5534A4B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C746-BAF1-49BA-B559-1B0E64AAE568}" type="datetimeFigureOut">
              <a:rPr lang="en-IE" smtClean="0"/>
              <a:pPr/>
              <a:t>01/05/2020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0A9C-8EA0-462F-BED6-626E5534A4B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C746-BAF1-49BA-B559-1B0E64AAE568}" type="datetimeFigureOut">
              <a:rPr lang="en-IE" smtClean="0"/>
              <a:pPr/>
              <a:t>01/05/2020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0A9C-8EA0-462F-BED6-626E5534A4B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9C746-BAF1-49BA-B559-1B0E64AAE568}" type="datetimeFigureOut">
              <a:rPr lang="en-IE" smtClean="0"/>
              <a:pPr/>
              <a:t>01/05/2020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20A9C-8EA0-462F-BED6-626E5534A4B2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Senior Infants in Lock Down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0" name="Picture 2" descr="C:\Users\lfinn\Downloads\Image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170" name="Picture 2" descr="C:\Users\lfinn\Downloads\20200423_163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00200"/>
            <a:ext cx="6912767" cy="47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8194" name="Picture 2" descr="C:\Users\lfinn\Downloads\20200428_115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69401" y="1230999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E" dirty="0" smtClean="0"/>
              <a:t>If you would like to see your work/or yourself next week..send me pictures and I will upload them here. Have a great week. </a:t>
            </a:r>
          </a:p>
          <a:p>
            <a:pPr>
              <a:buNone/>
            </a:pPr>
            <a:endParaRPr lang="en-IE" dirty="0"/>
          </a:p>
          <a:p>
            <a:pPr>
              <a:buNone/>
            </a:pPr>
            <a:r>
              <a:rPr lang="en-IE" b="1" dirty="0"/>
              <a:t>My email: gnsseniorinfants@gmail.com</a:t>
            </a:r>
            <a:endParaRPr lang="en-IE" dirty="0"/>
          </a:p>
          <a:p>
            <a:pPr>
              <a:buNone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 descr="F:\school covid\pics\IMG_20200402_222658_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 descr="C:\Users\lfinn\Downloads\Image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9218" name="Picture 2" descr="F:\school covid\pics\IMG_20200410_1344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1" name="Picture 3" descr="C:\Users\lfinn\Downloads\Ian_art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20688"/>
            <a:ext cx="453650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146" name="Picture 2" descr="C:\Users\lfinn\Downloads\20200424_1737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4" name="Picture 2" descr="C:\Users\lfinn\Downloads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59732" y="-63388"/>
            <a:ext cx="4680520" cy="7344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098" name="Picture 2" descr="C:\Users\lfinn\Downloads\IMG_08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00200"/>
            <a:ext cx="5400600" cy="48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122" name="Picture 2" descr="C:\Users\lfinn\Downloads\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00200"/>
            <a:ext cx="4536504" cy="48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36</Words>
  <Application>Microsoft Office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Senior Infants in Lock Down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Work in Lock Down</dc:title>
  <dc:creator>lfinn</dc:creator>
  <cp:lastModifiedBy>Finbarr Hurley</cp:lastModifiedBy>
  <cp:revision>8</cp:revision>
  <dcterms:created xsi:type="dcterms:W3CDTF">2020-04-30T09:58:19Z</dcterms:created>
  <dcterms:modified xsi:type="dcterms:W3CDTF">2020-05-01T14:55:11Z</dcterms:modified>
</cp:coreProperties>
</file>