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67" r:id="rId29"/>
  </p:sldIdLst>
  <p:sldSz cx="9144000" cy="6858000" type="screen4x3"/>
  <p:notesSz cx="6858000" cy="9144000"/>
  <p:embeddedFontLst>
    <p:embeddedFont>
      <p:font typeface="Twinkl SemiBold" charset="0"/>
      <p:bold r:id="rId32"/>
    </p:embeddedFont>
    <p:embeddedFont>
      <p:font typeface="Sassoon Infant Rg" charset="0"/>
      <p:regular r:id="rId33"/>
      <p:bold r:id="rId34"/>
    </p:embeddedFont>
    <p:embeddedFont>
      <p:font typeface="Twinkl" charset="0"/>
      <p:regular r:id="rId35"/>
      <p:bold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320" y="-90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22371F2-90FD-40E2-B81A-1A1F3702AC0C}" type="datetimeFigureOut">
              <a:rPr lang="en-GB"/>
              <a:pPr>
                <a:defRPr/>
              </a:pPr>
              <a:t>11/05/2020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84D8C51-8318-4B33-8443-4E83BDE5AC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333798C-E82A-4E64-A7FA-D64558F2934C}" type="datetimeFigureOut">
              <a:rPr lang="en-GB"/>
              <a:pPr>
                <a:defRPr/>
              </a:pPr>
              <a:t>11/05/2020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B5716A6-5B0E-4E73-8F61-7A4FB57EA9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577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543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89760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8539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2814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2" r:id="rId4"/>
    <p:sldLayoutId id="2147483676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76" r="1443"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76" r="1443"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Deckchairs!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Green leaves!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Lawnmower!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44" r="1970"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44" r="1970"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picnic basket!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63" r="5602"/>
          <a:stretch>
            <a:fillRect/>
          </a:stretch>
        </p:blipFill>
        <p:spPr bwMode="auto">
          <a:xfrm>
            <a:off x="0" y="-11113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63" r="5602"/>
          <a:stretch>
            <a:fillRect/>
          </a:stretch>
        </p:blipFill>
        <p:spPr bwMode="auto">
          <a:xfrm>
            <a:off x="0" y="-11113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sandcastle!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47" t="401" r="7928" b="1424"/>
          <a:stretch>
            <a:fillRect/>
          </a:stretch>
        </p:blipFill>
        <p:spPr bwMode="auto">
          <a:xfrm>
            <a:off x="0" y="0"/>
            <a:ext cx="91440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The seaside!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4" r="5904"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4" r="5904"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20"/>
          <p:cNvSpPr>
            <a:spLocks/>
          </p:cNvSpPr>
          <p:nvPr/>
        </p:nvSpPr>
        <p:spPr bwMode="auto">
          <a:xfrm>
            <a:off x="2363788" y="3062288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Sunflowers!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54" t="24130" r="9164" b="29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54" t="24130" r="9164" b="29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20"/>
          <p:cNvSpPr>
            <a:spLocks/>
          </p:cNvSpPr>
          <p:nvPr/>
        </p:nvSpPr>
        <p:spPr bwMode="auto">
          <a:xfrm>
            <a:off x="461963" y="595313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tent!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93" r="5721"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93" r="5721"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20"/>
          <p:cNvSpPr>
            <a:spLocks/>
          </p:cNvSpPr>
          <p:nvPr/>
        </p:nvSpPr>
        <p:spPr bwMode="auto">
          <a:xfrm>
            <a:off x="461963" y="595313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swimming pool!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9" t="401" r="4353" b="1424"/>
          <a:stretch>
            <a:fillRect/>
          </a:stretch>
        </p:blipFill>
        <p:spPr bwMode="auto">
          <a:xfrm>
            <a:off x="-2560638" y="-2692400"/>
            <a:ext cx="16130588" cy="114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barbecue!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6" r="41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72" r="1955"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bee on a flower!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20"/>
          <p:cNvSpPr>
            <a:spLocks/>
          </p:cNvSpPr>
          <p:nvPr/>
        </p:nvSpPr>
        <p:spPr bwMode="auto">
          <a:xfrm>
            <a:off x="2503488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butterfly!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38" t="1340" r="62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38" t="1340" r="62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Daisies!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442</TotalTime>
  <Words>118</Words>
  <Application>Microsoft Office PowerPoint</Application>
  <PresentationFormat>On-screen Show (4:3)</PresentationFormat>
  <Paragraphs>26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Twinkl SemiBold</vt:lpstr>
      <vt:lpstr>Sassoon Infant Rg</vt:lpstr>
      <vt:lpstr>Twinkl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Eleanor Cundey</dc:creator>
  <cp:lastModifiedBy>lfinn</cp:lastModifiedBy>
  <cp:revision>9</cp:revision>
  <dcterms:created xsi:type="dcterms:W3CDTF">2019-02-19T10:02:01Z</dcterms:created>
  <dcterms:modified xsi:type="dcterms:W3CDTF">2020-05-11T14:39:25Z</dcterms:modified>
</cp:coreProperties>
</file>